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8E21-44A2-45CD-873A-1E86030CD40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9793-0754-44DD-915F-121307A66E4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98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8E21-44A2-45CD-873A-1E86030CD40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9793-0754-44DD-915F-121307A66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8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8E21-44A2-45CD-873A-1E86030CD40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9793-0754-44DD-915F-121307A66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3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8E21-44A2-45CD-873A-1E86030CD40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9793-0754-44DD-915F-121307A66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8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8E21-44A2-45CD-873A-1E86030CD40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9793-0754-44DD-915F-121307A66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4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8E21-44A2-45CD-873A-1E86030CD40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9793-0754-44DD-915F-121307A66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8E21-44A2-45CD-873A-1E86030CD40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9793-0754-44DD-915F-121307A66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4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8E21-44A2-45CD-873A-1E86030CD40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9793-0754-44DD-915F-121307A66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4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8E21-44A2-45CD-873A-1E86030CD40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9793-0754-44DD-915F-121307A66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2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8E21-44A2-45CD-873A-1E86030CD40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9793-0754-44DD-915F-121307A66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99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68E21-44A2-45CD-873A-1E86030CD40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B9793-0754-44DD-915F-121307A66E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67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68E21-44A2-45CD-873A-1E86030CD402}" type="datetimeFigureOut">
              <a:rPr lang="ru-RU" smtClean="0"/>
              <a:t>07.06.2022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B9793-0754-44DD-915F-121307A66E4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2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0600" y="1346200"/>
            <a:ext cx="7264400" cy="3970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Основные дорожные знаки</a:t>
            </a:r>
          </a:p>
          <a:p>
            <a:pPr algn="ctr"/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ля дошкольников</a:t>
            </a:r>
            <a:endParaRPr lang="ru-RU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946886"/>
            <a:ext cx="54737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Азбукой улиц, проспектов, дорог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Город даёт нам всё время урок.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Азбуку города помни всегда,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Что б не случилась с тобою беда!”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" y="241300"/>
            <a:ext cx="1797050" cy="179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4792" r="5625" b="2500"/>
          <a:stretch/>
        </p:blipFill>
        <p:spPr>
          <a:xfrm>
            <a:off x="9486900" y="241300"/>
            <a:ext cx="2374900" cy="2182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28" y="3530600"/>
            <a:ext cx="1822450" cy="18224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7694" y="3276600"/>
            <a:ext cx="2233312" cy="3143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987" y="4332428"/>
            <a:ext cx="2335213" cy="233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34856"/>
      </p:ext>
    </p:extLst>
  </p:cSld>
  <p:clrMapOvr>
    <a:masterClrMapping/>
  </p:clrMapOvr>
  <p:transition spd="slow" advClick="0" advTm="9050">
    <p:sndAc>
      <p:stSnd>
        <p:snd r:embed="rId2" name="озвучка стих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280333"/>
            <a:ext cx="393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Знак «Пешеходный переход»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Всем знакомые полоски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Знают дети, знает взрослый.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ту сторону ведет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Пешеходный переход.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280333"/>
            <a:ext cx="55880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200" y="304800"/>
            <a:ext cx="472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Знак «Движения пешеходов запрещено»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дождь и в ясную погоду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Здесь не ходят пешеходы.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Говорит им знак одно: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«Вам ходить запрещено!»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4800"/>
            <a:ext cx="6057900" cy="556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дорога сигналы1.wav"/>
          </p:stSnd>
        </p:sndAc>
      </p:transition>
    </mc:Choice>
    <mc:Fallback xmlns="">
      <p:transition spd="slow">
        <p:sndAc>
          <p:stSnd>
            <p:snd r:embed="rId4" name="дорога сигналы1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300" y="152400"/>
            <a:ext cx="4152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Знак «Велосипедная дорожка»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Этот знак, как красный свет,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Здесь машинам хода нет.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Царство здесь велосипедов,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Пешеходов и мопедов.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Велосипедная дорожка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Обгоняй Максим Сережку.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Вам никто не помешает –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Этот знак все дети знают.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41300"/>
            <a:ext cx="58547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2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165100"/>
            <a:ext cx="487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Знак «Остановка»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Остановка, толпится народ.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Скоро автобус подойдёт.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Здесь ждут транспорт городской,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Едут в офис, в цех, домой.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Едут в школу, детский сад,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праздник едут на парад.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уличном круговороте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Транспорт городской в почете!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748" y="165100"/>
            <a:ext cx="4666251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100" y="127000"/>
            <a:ext cx="40513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Знак «Светофор»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Стоп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машина! Стоп, мотор!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Тормози скорей, шофёр!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127000"/>
            <a:ext cx="6692901" cy="667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7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90800" y="2006600"/>
            <a:ext cx="62357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Правила движения чтобы соблюдать,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Нужно быть внимательным и знаки понимать!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0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к презентаци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шаблонк презентации</Template>
  <TotalTime>45</TotalTime>
  <Words>82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шаблонк презентации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И103-6</dc:creator>
  <cp:lastModifiedBy>И103-6</cp:lastModifiedBy>
  <cp:revision>6</cp:revision>
  <dcterms:created xsi:type="dcterms:W3CDTF">2022-05-24T07:21:44Z</dcterms:created>
  <dcterms:modified xsi:type="dcterms:W3CDTF">2022-06-07T07:35:13Z</dcterms:modified>
</cp:coreProperties>
</file>